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87" autoAdjust="0"/>
    <p:restoredTop sz="92980" autoAdjust="0"/>
  </p:normalViewPr>
  <p:slideViewPr>
    <p:cSldViewPr snapToGrid="0">
      <p:cViewPr varScale="1">
        <p:scale>
          <a:sx n="90" d="100"/>
          <a:sy n="90" d="100"/>
        </p:scale>
        <p:origin x="108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3076363" cy="513509"/>
          </a:xfrm>
          <a:prstGeom prst="rect">
            <a:avLst/>
          </a:prstGeom>
        </p:spPr>
        <p:txBody>
          <a:bodyPr vert="horz" lIns="98964" tIns="49484" rIns="98964" bIns="4948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294" y="1"/>
            <a:ext cx="3076363" cy="513509"/>
          </a:xfrm>
          <a:prstGeom prst="rect">
            <a:avLst/>
          </a:prstGeom>
        </p:spPr>
        <p:txBody>
          <a:bodyPr vert="horz" lIns="98964" tIns="49484" rIns="98964" bIns="49484" rtlCol="0"/>
          <a:lstStyle>
            <a:lvl1pPr algn="r">
              <a:defRPr sz="1200"/>
            </a:lvl1pPr>
          </a:lstStyle>
          <a:p>
            <a:fld id="{1A6D430B-D941-4C53-9D33-6C9E8834B87B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64" tIns="49484" rIns="98964" bIns="4948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1" y="4925411"/>
            <a:ext cx="5679440" cy="4029880"/>
          </a:xfrm>
          <a:prstGeom prst="rect">
            <a:avLst/>
          </a:prstGeom>
        </p:spPr>
        <p:txBody>
          <a:bodyPr vert="horz" lIns="98964" tIns="49484" rIns="98964" bIns="49484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721112"/>
            <a:ext cx="3076363" cy="513506"/>
          </a:xfrm>
          <a:prstGeom prst="rect">
            <a:avLst/>
          </a:prstGeom>
        </p:spPr>
        <p:txBody>
          <a:bodyPr vert="horz" lIns="98964" tIns="49484" rIns="98964" bIns="4948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294" y="9721112"/>
            <a:ext cx="3076363" cy="513506"/>
          </a:xfrm>
          <a:prstGeom prst="rect">
            <a:avLst/>
          </a:prstGeom>
        </p:spPr>
        <p:txBody>
          <a:bodyPr vert="horz" lIns="98964" tIns="49484" rIns="98964" bIns="49484" rtlCol="0" anchor="b"/>
          <a:lstStyle>
            <a:lvl1pPr algn="r">
              <a:defRPr sz="1200"/>
            </a:lvl1pPr>
          </a:lstStyle>
          <a:p>
            <a:fld id="{AFBB0607-EA27-46DC-B37C-79DC0055D0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2556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BB0607-EA27-46DC-B37C-79DC0055D09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0186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058A-E044-40A4-868E-551FF71CD7D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353-EA6C-4D18-87B7-88EF8A18B2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4931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058A-E044-40A4-868E-551FF71CD7D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353-EA6C-4D18-87B7-88EF8A18B2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9476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058A-E044-40A4-868E-551FF71CD7D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353-EA6C-4D18-87B7-88EF8A18B2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818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058A-E044-40A4-868E-551FF71CD7D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353-EA6C-4D18-87B7-88EF8A18B2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140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058A-E044-40A4-868E-551FF71CD7D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353-EA6C-4D18-87B7-88EF8A18B2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9416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058A-E044-40A4-868E-551FF71CD7D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353-EA6C-4D18-87B7-88EF8A18B2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1797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058A-E044-40A4-868E-551FF71CD7D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353-EA6C-4D18-87B7-88EF8A18B2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1582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058A-E044-40A4-868E-551FF71CD7D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353-EA6C-4D18-87B7-88EF8A18B2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981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058A-E044-40A4-868E-551FF71CD7D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353-EA6C-4D18-87B7-88EF8A18B2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6974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058A-E044-40A4-868E-551FF71CD7D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353-EA6C-4D18-87B7-88EF8A18B2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102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058A-E044-40A4-868E-551FF71CD7D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353-EA6C-4D18-87B7-88EF8A18B2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8557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3058A-E044-40A4-868E-551FF71CD7D1}" type="datetimeFigureOut">
              <a:rPr kumimoji="1" lang="ja-JP" altLang="en-US" smtClean="0"/>
              <a:t>2021/4/26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FE353-EA6C-4D18-87B7-88EF8A18B2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071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2420153" y="55757"/>
            <a:ext cx="735169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dirty="0" smtClean="0">
                <a:ln w="0"/>
                <a:solidFill>
                  <a:schemeClr val="accent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～おうちで作れるテリーヌ食～</a:t>
            </a:r>
            <a:endParaRPr lang="ja-JP" altLang="en-US" sz="4400" b="0" cap="none" spc="0" dirty="0">
              <a:ln w="0"/>
              <a:solidFill>
                <a:schemeClr val="accent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73564" y="774770"/>
            <a:ext cx="439211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000" b="1" u="sng" dirty="0" smtClean="0">
                <a:ln w="0"/>
              </a:rPr>
              <a:t>茶碗</a:t>
            </a:r>
            <a:r>
              <a:rPr lang="ja-JP" altLang="en-US" sz="2000" b="1" u="sng" dirty="0">
                <a:ln w="0"/>
              </a:rPr>
              <a:t>蒸</a:t>
            </a:r>
            <a:r>
              <a:rPr lang="ja-JP" altLang="en-US" sz="2000" b="1" u="sng" dirty="0" smtClean="0">
                <a:ln w="0"/>
              </a:rPr>
              <a:t>し　</a:t>
            </a:r>
            <a:r>
              <a:rPr lang="en-US" altLang="ja-JP" sz="2000" b="1" u="sng" dirty="0" smtClean="0">
                <a:ln w="0"/>
              </a:rPr>
              <a:t>1</a:t>
            </a:r>
            <a:r>
              <a:rPr lang="ja-JP" altLang="en-US" sz="2000" b="1" u="sng" dirty="0" smtClean="0">
                <a:ln w="0"/>
              </a:rPr>
              <a:t>人分</a:t>
            </a:r>
            <a:endParaRPr lang="ja-JP" altLang="en-US" sz="2000" b="1" u="sng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82524" y="4266003"/>
            <a:ext cx="2420153" cy="1785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200" dirty="0" smtClean="0"/>
              <a:t>【</a:t>
            </a:r>
            <a:r>
              <a:rPr lang="ja-JP" altLang="en-US" sz="1200" dirty="0" smtClean="0"/>
              <a:t>卵テリーヌ</a:t>
            </a:r>
            <a:r>
              <a:rPr lang="en-US" altLang="ja-JP" sz="1200" dirty="0" smtClean="0"/>
              <a:t>】</a:t>
            </a:r>
          </a:p>
          <a:p>
            <a:r>
              <a:rPr lang="en-US" altLang="ja-JP" sz="1200" dirty="0" smtClean="0"/>
              <a:t> </a:t>
            </a:r>
            <a:r>
              <a:rPr lang="ja-JP" altLang="en-US" sz="1200" dirty="0" smtClean="0"/>
              <a:t>卵豆腐　　　　　　　　　</a:t>
            </a:r>
            <a:r>
              <a:rPr lang="en-US" altLang="ja-JP" sz="1200" dirty="0" smtClean="0"/>
              <a:t>80</a:t>
            </a:r>
            <a:r>
              <a:rPr lang="ja-JP" altLang="en-US" sz="1200" dirty="0" err="1" smtClean="0"/>
              <a:t>ｇ</a:t>
            </a:r>
            <a:endParaRPr lang="en-US" altLang="ja-JP" sz="1200" dirty="0" smtClean="0"/>
          </a:p>
          <a:p>
            <a:r>
              <a:rPr lang="ja-JP" altLang="en-US" sz="1200" dirty="0" smtClean="0"/>
              <a:t>ゲル剤　</a:t>
            </a:r>
            <a:r>
              <a:rPr lang="en-US" altLang="ja-JP" sz="1200" dirty="0" smtClean="0"/>
              <a:t>0.8</a:t>
            </a:r>
            <a:r>
              <a:rPr lang="ja-JP" altLang="en-US" sz="1200" dirty="0" smtClean="0"/>
              <a:t>％　　　 　</a:t>
            </a:r>
            <a:r>
              <a:rPr lang="en-US" altLang="ja-JP" sz="1200" dirty="0" smtClean="0"/>
              <a:t>0.6</a:t>
            </a:r>
            <a:r>
              <a:rPr lang="ja-JP" altLang="en-US" sz="1200" dirty="0" smtClean="0"/>
              <a:t>ｇ</a:t>
            </a:r>
            <a:endParaRPr lang="ja-JP" altLang="ja-JP" sz="1200" dirty="0"/>
          </a:p>
          <a:p>
            <a:r>
              <a:rPr lang="en-US" altLang="ja-JP" sz="1200" dirty="0" smtClean="0"/>
              <a:t> </a:t>
            </a:r>
          </a:p>
          <a:p>
            <a:r>
              <a:rPr lang="en-US" altLang="ja-JP" sz="1200" dirty="0" smtClean="0"/>
              <a:t>【</a:t>
            </a:r>
            <a:r>
              <a:rPr lang="ja-JP" altLang="en-US" sz="1200" dirty="0" smtClean="0"/>
              <a:t>鶏ささ</a:t>
            </a:r>
            <a:r>
              <a:rPr lang="ja-JP" altLang="en-US" sz="1200" dirty="0"/>
              <a:t>み</a:t>
            </a:r>
            <a:r>
              <a:rPr lang="ja-JP" altLang="en-US" sz="1200" dirty="0" smtClean="0"/>
              <a:t>テリーヌ</a:t>
            </a:r>
            <a:r>
              <a:rPr lang="en-US" altLang="ja-JP" sz="1200" dirty="0" smtClean="0"/>
              <a:t>】</a:t>
            </a:r>
            <a:endParaRPr lang="ja-JP" altLang="ja-JP" sz="1200" dirty="0"/>
          </a:p>
          <a:p>
            <a:r>
              <a:rPr lang="ja-JP" altLang="en-US" sz="1200" dirty="0"/>
              <a:t>　</a:t>
            </a:r>
            <a:r>
              <a:rPr lang="ja-JP" altLang="en-US" sz="1200" dirty="0" smtClean="0"/>
              <a:t>鶏ささ</a:t>
            </a:r>
            <a:r>
              <a:rPr lang="ja-JP" altLang="en-US" sz="1200" dirty="0"/>
              <a:t>み</a:t>
            </a:r>
            <a:r>
              <a:rPr lang="ja-JP" altLang="en-US" sz="1200" dirty="0" smtClean="0"/>
              <a:t>　　　      　</a:t>
            </a:r>
            <a:r>
              <a:rPr lang="en-US" altLang="ja-JP" sz="1200" dirty="0" smtClean="0"/>
              <a:t>10</a:t>
            </a:r>
            <a:r>
              <a:rPr lang="ja-JP" altLang="ja-JP" sz="1200" dirty="0" smtClean="0"/>
              <a:t>ｇ</a:t>
            </a:r>
            <a:endParaRPr lang="ja-JP" altLang="ja-JP" sz="1200" dirty="0"/>
          </a:p>
          <a:p>
            <a:r>
              <a:rPr lang="ja-JP" altLang="en-US" sz="1200" dirty="0" smtClean="0"/>
              <a:t>　</a:t>
            </a:r>
            <a:r>
              <a:rPr lang="ja-JP" altLang="ja-JP" sz="1200" dirty="0" smtClean="0"/>
              <a:t>出し汁</a:t>
            </a:r>
            <a:r>
              <a:rPr lang="ja-JP" altLang="ja-JP" sz="1200" dirty="0"/>
              <a:t>　　</a:t>
            </a:r>
            <a:r>
              <a:rPr lang="ja-JP" altLang="en-US" sz="1200" dirty="0" smtClean="0"/>
              <a:t>　</a:t>
            </a:r>
            <a:r>
              <a:rPr lang="ja-JP" altLang="ja-JP" sz="1200" dirty="0"/>
              <a:t>　　</a:t>
            </a:r>
            <a:r>
              <a:rPr lang="en-US" altLang="ja-JP" sz="1200" dirty="0" smtClean="0"/>
              <a:t>        5</a:t>
            </a:r>
            <a:r>
              <a:rPr lang="ja-JP" altLang="ja-JP" sz="1200" dirty="0" smtClean="0"/>
              <a:t>ｇ</a:t>
            </a:r>
            <a:endParaRPr lang="ja-JP" altLang="ja-JP" sz="1200" dirty="0"/>
          </a:p>
          <a:p>
            <a:r>
              <a:rPr lang="ja-JP" altLang="en-US" sz="1200" dirty="0" smtClean="0"/>
              <a:t>　</a:t>
            </a:r>
            <a:r>
              <a:rPr lang="ja-JP" altLang="ja-JP" sz="1200" dirty="0" smtClean="0"/>
              <a:t>ゲル剤</a:t>
            </a:r>
            <a:r>
              <a:rPr lang="ja-JP" altLang="ja-JP" sz="1200" dirty="0"/>
              <a:t>　　</a:t>
            </a:r>
            <a:r>
              <a:rPr lang="en-US" altLang="ja-JP" sz="1200" dirty="0"/>
              <a:t>0.8</a:t>
            </a:r>
            <a:r>
              <a:rPr lang="ja-JP" altLang="ja-JP" sz="1200" dirty="0" smtClean="0"/>
              <a:t>％</a:t>
            </a:r>
            <a:r>
              <a:rPr lang="en-US" altLang="ja-JP" sz="1200" dirty="0" smtClean="0"/>
              <a:t>  </a:t>
            </a:r>
            <a:r>
              <a:rPr lang="ja-JP" altLang="ja-JP" sz="1200" dirty="0"/>
              <a:t>　</a:t>
            </a:r>
            <a:r>
              <a:rPr lang="en-US" altLang="ja-JP" sz="1200" dirty="0" smtClean="0"/>
              <a:t>0.1</a:t>
            </a:r>
            <a:r>
              <a:rPr lang="ja-JP" altLang="ja-JP" sz="1200" dirty="0" err="1" smtClean="0"/>
              <a:t>ｇ</a:t>
            </a:r>
            <a:endParaRPr lang="en-US" altLang="ja-JP" sz="1200" dirty="0" smtClean="0"/>
          </a:p>
          <a:p>
            <a:endParaRPr lang="en-US" altLang="ja-JP" sz="1400" dirty="0" smtClean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009089" y="1487425"/>
            <a:ext cx="5817592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latin typeface="+mj-ea"/>
                <a:ea typeface="+mj-ea"/>
              </a:rPr>
              <a:t>（</a:t>
            </a:r>
            <a:r>
              <a:rPr lang="ja-JP" altLang="ja-JP" sz="1100" dirty="0" smtClean="0">
                <a:latin typeface="+mj-ea"/>
                <a:ea typeface="+mj-ea"/>
              </a:rPr>
              <a:t>卵テリーヌ</a:t>
            </a:r>
            <a:r>
              <a:rPr lang="ja-JP" altLang="en-US" sz="1100" dirty="0" smtClean="0">
                <a:latin typeface="+mj-ea"/>
                <a:ea typeface="+mj-ea"/>
              </a:rPr>
              <a:t>）</a:t>
            </a:r>
            <a:endParaRPr lang="ja-JP" altLang="ja-JP" sz="1100" dirty="0">
              <a:latin typeface="+mj-ea"/>
              <a:ea typeface="+mj-ea"/>
            </a:endParaRPr>
          </a:p>
          <a:p>
            <a:pPr lvl="0"/>
            <a:r>
              <a:rPr lang="ja-JP" altLang="en-US" sz="1100" dirty="0" smtClean="0">
                <a:latin typeface="+mj-ea"/>
                <a:ea typeface="+mj-ea"/>
              </a:rPr>
              <a:t>　①</a:t>
            </a:r>
            <a:r>
              <a:rPr lang="ja-JP" altLang="ja-JP" sz="1100" dirty="0" smtClean="0">
                <a:latin typeface="+mj-ea"/>
                <a:ea typeface="+mj-ea"/>
              </a:rPr>
              <a:t>ミキサー</a:t>
            </a:r>
            <a:r>
              <a:rPr lang="ja-JP" altLang="ja-JP" sz="1100" dirty="0">
                <a:latin typeface="+mj-ea"/>
                <a:ea typeface="+mj-ea"/>
              </a:rPr>
              <a:t>に卵豆腐とゲル剤を入れ回します。</a:t>
            </a:r>
          </a:p>
          <a:p>
            <a:endParaRPr lang="en-US" altLang="ja-JP" sz="1100" dirty="0" smtClean="0">
              <a:latin typeface="+mj-ea"/>
              <a:ea typeface="+mj-ea"/>
            </a:endParaRPr>
          </a:p>
          <a:p>
            <a:r>
              <a:rPr lang="ja-JP" altLang="en-US" sz="1100" dirty="0">
                <a:latin typeface="+mj-ea"/>
                <a:ea typeface="+mj-ea"/>
              </a:rPr>
              <a:t>（</a:t>
            </a:r>
            <a:r>
              <a:rPr lang="ja-JP" altLang="ja-JP" sz="1100" dirty="0" smtClean="0">
                <a:latin typeface="+mj-ea"/>
                <a:ea typeface="+mj-ea"/>
              </a:rPr>
              <a:t>鶏</a:t>
            </a:r>
            <a:r>
              <a:rPr lang="ja-JP" altLang="ja-JP" sz="1100" dirty="0">
                <a:latin typeface="+mj-ea"/>
                <a:ea typeface="+mj-ea"/>
              </a:rPr>
              <a:t>ささみ</a:t>
            </a:r>
            <a:r>
              <a:rPr lang="ja-JP" altLang="ja-JP" sz="1100" dirty="0" smtClean="0">
                <a:latin typeface="+mj-ea"/>
                <a:ea typeface="+mj-ea"/>
              </a:rPr>
              <a:t>テリーヌ</a:t>
            </a:r>
            <a:r>
              <a:rPr lang="ja-JP" altLang="en-US" sz="1100" dirty="0" smtClean="0">
                <a:latin typeface="+mj-ea"/>
                <a:ea typeface="+mj-ea"/>
              </a:rPr>
              <a:t>）</a:t>
            </a:r>
            <a:endParaRPr lang="ja-JP" altLang="ja-JP" sz="1100" dirty="0">
              <a:latin typeface="+mj-ea"/>
              <a:ea typeface="+mj-ea"/>
            </a:endParaRPr>
          </a:p>
          <a:p>
            <a:r>
              <a:rPr lang="ja-JP" altLang="en-US" sz="1100" dirty="0" smtClean="0">
                <a:latin typeface="+mj-ea"/>
                <a:ea typeface="+mj-ea"/>
              </a:rPr>
              <a:t>　</a:t>
            </a:r>
            <a:r>
              <a:rPr lang="ja-JP" altLang="ja-JP" sz="1100" dirty="0" smtClean="0">
                <a:latin typeface="+mj-ea"/>
                <a:ea typeface="+mj-ea"/>
              </a:rPr>
              <a:t>①</a:t>
            </a:r>
            <a:r>
              <a:rPr lang="ja-JP" altLang="ja-JP" sz="1100" dirty="0">
                <a:latin typeface="+mj-ea"/>
                <a:ea typeface="+mj-ea"/>
              </a:rPr>
              <a:t>鶏ささみを茹でます。</a:t>
            </a:r>
          </a:p>
          <a:p>
            <a:r>
              <a:rPr lang="ja-JP" altLang="en-US" sz="1100" dirty="0" smtClean="0">
                <a:latin typeface="+mj-ea"/>
                <a:ea typeface="+mj-ea"/>
              </a:rPr>
              <a:t>　</a:t>
            </a:r>
            <a:r>
              <a:rPr lang="ja-JP" altLang="ja-JP" sz="1100" dirty="0" smtClean="0">
                <a:latin typeface="+mj-ea"/>
                <a:ea typeface="+mj-ea"/>
              </a:rPr>
              <a:t>②</a:t>
            </a:r>
            <a:r>
              <a:rPr lang="ja-JP" altLang="ja-JP" sz="1100" dirty="0">
                <a:latin typeface="+mj-ea"/>
                <a:ea typeface="+mj-ea"/>
              </a:rPr>
              <a:t>ゆでたささみ</a:t>
            </a:r>
            <a:r>
              <a:rPr lang="ja-JP" altLang="ja-JP" sz="1100" dirty="0" smtClean="0">
                <a:latin typeface="+mj-ea"/>
                <a:ea typeface="+mj-ea"/>
              </a:rPr>
              <a:t>と</a:t>
            </a:r>
            <a:r>
              <a:rPr lang="ja-JP" altLang="en-US" sz="1100" dirty="0" smtClean="0">
                <a:latin typeface="+mj-ea"/>
                <a:ea typeface="+mj-ea"/>
              </a:rPr>
              <a:t>出し汁</a:t>
            </a:r>
            <a:r>
              <a:rPr lang="ja-JP" altLang="ja-JP" sz="1100" dirty="0" smtClean="0">
                <a:latin typeface="+mj-ea"/>
                <a:ea typeface="+mj-ea"/>
              </a:rPr>
              <a:t>を</a:t>
            </a:r>
            <a:r>
              <a:rPr lang="ja-JP" altLang="ja-JP" sz="1100" dirty="0">
                <a:latin typeface="+mj-ea"/>
                <a:ea typeface="+mj-ea"/>
              </a:rPr>
              <a:t>ミキサーに入れ回します。</a:t>
            </a:r>
          </a:p>
          <a:p>
            <a:r>
              <a:rPr lang="ja-JP" altLang="en-US" sz="1100" dirty="0" smtClean="0">
                <a:latin typeface="+mj-ea"/>
                <a:ea typeface="+mj-ea"/>
              </a:rPr>
              <a:t>　</a:t>
            </a:r>
            <a:r>
              <a:rPr lang="ja-JP" altLang="ja-JP" sz="1100" dirty="0" smtClean="0">
                <a:latin typeface="+mj-ea"/>
                <a:ea typeface="+mj-ea"/>
              </a:rPr>
              <a:t>③②</a:t>
            </a:r>
            <a:r>
              <a:rPr lang="ja-JP" altLang="ja-JP" sz="1100" dirty="0">
                <a:latin typeface="+mj-ea"/>
                <a:ea typeface="+mj-ea"/>
              </a:rPr>
              <a:t>が滑らかになったらゲル剤を加え回します。</a:t>
            </a:r>
          </a:p>
          <a:p>
            <a:endParaRPr lang="en-US" altLang="ja-JP" sz="1100" dirty="0" smtClean="0">
              <a:latin typeface="+mj-ea"/>
              <a:ea typeface="+mj-ea"/>
            </a:endParaRPr>
          </a:p>
          <a:p>
            <a:r>
              <a:rPr lang="ja-JP" altLang="en-US" sz="1100" dirty="0">
                <a:latin typeface="+mj-ea"/>
                <a:ea typeface="+mj-ea"/>
              </a:rPr>
              <a:t>（</a:t>
            </a:r>
            <a:r>
              <a:rPr lang="ja-JP" altLang="ja-JP" sz="1100" dirty="0" smtClean="0">
                <a:latin typeface="+mj-ea"/>
                <a:ea typeface="+mj-ea"/>
              </a:rPr>
              <a:t>なる</a:t>
            </a:r>
            <a:r>
              <a:rPr lang="ja-JP" altLang="ja-JP" sz="1100" dirty="0">
                <a:latin typeface="+mj-ea"/>
                <a:ea typeface="+mj-ea"/>
              </a:rPr>
              <a:t>と</a:t>
            </a:r>
            <a:r>
              <a:rPr lang="ja-JP" altLang="ja-JP" sz="1100" dirty="0" smtClean="0">
                <a:latin typeface="+mj-ea"/>
                <a:ea typeface="+mj-ea"/>
              </a:rPr>
              <a:t>テリーヌ</a:t>
            </a:r>
            <a:r>
              <a:rPr lang="ja-JP" altLang="en-US" sz="1100" dirty="0" smtClean="0">
                <a:latin typeface="+mj-ea"/>
                <a:ea typeface="+mj-ea"/>
              </a:rPr>
              <a:t>）</a:t>
            </a:r>
            <a:endParaRPr lang="en-US" altLang="ja-JP" sz="1100" dirty="0">
              <a:latin typeface="+mj-ea"/>
              <a:ea typeface="+mj-ea"/>
            </a:endParaRPr>
          </a:p>
          <a:p>
            <a:r>
              <a:rPr lang="ja-JP" altLang="en-US" sz="1100" dirty="0">
                <a:latin typeface="+mj-ea"/>
                <a:ea typeface="+mj-ea"/>
              </a:rPr>
              <a:t>　</a:t>
            </a:r>
            <a:r>
              <a:rPr lang="ja-JP" altLang="en-US" sz="1100" dirty="0" smtClean="0">
                <a:latin typeface="+mj-ea"/>
                <a:ea typeface="+mj-ea"/>
              </a:rPr>
              <a:t>①</a:t>
            </a:r>
            <a:r>
              <a:rPr lang="ja-JP" altLang="ja-JP" sz="1100" dirty="0" smtClean="0">
                <a:latin typeface="+mj-ea"/>
                <a:ea typeface="+mj-ea"/>
              </a:rPr>
              <a:t>なると</a:t>
            </a:r>
            <a:r>
              <a:rPr lang="ja-JP" altLang="ja-JP" sz="1100" dirty="0">
                <a:latin typeface="+mj-ea"/>
                <a:ea typeface="+mj-ea"/>
              </a:rPr>
              <a:t>をさっとゆでます</a:t>
            </a:r>
            <a:r>
              <a:rPr lang="ja-JP" altLang="ja-JP" sz="1100" dirty="0" smtClean="0">
                <a:latin typeface="+mj-ea"/>
                <a:ea typeface="+mj-ea"/>
              </a:rPr>
              <a:t>。</a:t>
            </a:r>
            <a:endParaRPr lang="en-US" altLang="ja-JP" sz="1100" dirty="0" smtClean="0">
              <a:latin typeface="+mj-ea"/>
              <a:ea typeface="+mj-ea"/>
            </a:endParaRPr>
          </a:p>
          <a:p>
            <a:r>
              <a:rPr lang="ja-JP" altLang="en-US" sz="1100" dirty="0">
                <a:latin typeface="+mj-ea"/>
                <a:ea typeface="+mj-ea"/>
              </a:rPr>
              <a:t>　</a:t>
            </a:r>
            <a:r>
              <a:rPr lang="ja-JP" altLang="en-US" sz="1100" dirty="0" smtClean="0">
                <a:latin typeface="+mj-ea"/>
                <a:ea typeface="+mj-ea"/>
              </a:rPr>
              <a:t>②</a:t>
            </a:r>
            <a:r>
              <a:rPr lang="ja-JP" altLang="ja-JP" sz="1100" dirty="0" smtClean="0">
                <a:latin typeface="+mj-ea"/>
                <a:ea typeface="+mj-ea"/>
              </a:rPr>
              <a:t>なるとと</a:t>
            </a:r>
            <a:r>
              <a:rPr lang="ja-JP" altLang="en-US" sz="1100" dirty="0" smtClean="0">
                <a:latin typeface="+mj-ea"/>
                <a:ea typeface="+mj-ea"/>
              </a:rPr>
              <a:t>出し汁</a:t>
            </a:r>
            <a:r>
              <a:rPr lang="ja-JP" altLang="ja-JP" sz="1100" dirty="0" smtClean="0">
                <a:latin typeface="+mj-ea"/>
                <a:ea typeface="+mj-ea"/>
              </a:rPr>
              <a:t>を</a:t>
            </a:r>
            <a:r>
              <a:rPr lang="ja-JP" altLang="ja-JP" sz="1100" dirty="0">
                <a:latin typeface="+mj-ea"/>
                <a:ea typeface="+mj-ea"/>
              </a:rPr>
              <a:t>ミキサーに</a:t>
            </a:r>
            <a:r>
              <a:rPr lang="ja-JP" altLang="ja-JP" sz="1100" dirty="0" smtClean="0">
                <a:latin typeface="+mj-ea"/>
                <a:ea typeface="+mj-ea"/>
              </a:rPr>
              <a:t>入れ回します</a:t>
            </a:r>
            <a:endParaRPr lang="en-US" altLang="ja-JP" sz="1100" dirty="0" smtClean="0">
              <a:latin typeface="+mj-ea"/>
              <a:ea typeface="+mj-ea"/>
            </a:endParaRPr>
          </a:p>
          <a:p>
            <a:r>
              <a:rPr lang="ja-JP" altLang="en-US" sz="1100" dirty="0">
                <a:latin typeface="+mj-ea"/>
                <a:ea typeface="+mj-ea"/>
              </a:rPr>
              <a:t>　</a:t>
            </a:r>
            <a:r>
              <a:rPr lang="ja-JP" altLang="en-US" sz="1100" dirty="0" smtClean="0">
                <a:latin typeface="+mj-ea"/>
                <a:ea typeface="+mj-ea"/>
              </a:rPr>
              <a:t>③</a:t>
            </a:r>
            <a:r>
              <a:rPr lang="ja-JP" altLang="ja-JP" sz="1100" dirty="0" smtClean="0">
                <a:latin typeface="+mj-ea"/>
                <a:ea typeface="+mj-ea"/>
              </a:rPr>
              <a:t>②</a:t>
            </a:r>
            <a:r>
              <a:rPr lang="ja-JP" altLang="ja-JP" sz="1100" dirty="0">
                <a:latin typeface="+mj-ea"/>
                <a:ea typeface="+mj-ea"/>
              </a:rPr>
              <a:t>が滑らかになったらゲル剤を加え回します。</a:t>
            </a:r>
          </a:p>
          <a:p>
            <a:endParaRPr lang="en-US" altLang="ja-JP" sz="1100" dirty="0" smtClean="0">
              <a:latin typeface="+mj-ea"/>
              <a:ea typeface="+mj-ea"/>
            </a:endParaRPr>
          </a:p>
          <a:p>
            <a:r>
              <a:rPr lang="ja-JP" altLang="en-US" sz="1100" dirty="0">
                <a:latin typeface="+mj-ea"/>
                <a:ea typeface="+mj-ea"/>
              </a:rPr>
              <a:t>（</a:t>
            </a:r>
            <a:r>
              <a:rPr lang="ja-JP" altLang="ja-JP" sz="1100" dirty="0" smtClean="0">
                <a:latin typeface="+mj-ea"/>
                <a:ea typeface="+mj-ea"/>
              </a:rPr>
              <a:t>三つ葉テリーヌ</a:t>
            </a:r>
            <a:r>
              <a:rPr lang="ja-JP" altLang="en-US" sz="1100" dirty="0" smtClean="0">
                <a:latin typeface="+mj-ea"/>
                <a:ea typeface="+mj-ea"/>
              </a:rPr>
              <a:t>）</a:t>
            </a:r>
            <a:endParaRPr lang="en-US" altLang="ja-JP" sz="1100" dirty="0">
              <a:latin typeface="+mj-ea"/>
              <a:ea typeface="+mj-ea"/>
            </a:endParaRPr>
          </a:p>
          <a:p>
            <a:r>
              <a:rPr lang="ja-JP" altLang="en-US" sz="1100" dirty="0">
                <a:latin typeface="+mj-ea"/>
                <a:ea typeface="+mj-ea"/>
              </a:rPr>
              <a:t>　</a:t>
            </a:r>
            <a:r>
              <a:rPr lang="ja-JP" altLang="en-US" sz="1100" dirty="0" smtClean="0">
                <a:latin typeface="+mj-ea"/>
                <a:ea typeface="+mj-ea"/>
              </a:rPr>
              <a:t>①</a:t>
            </a:r>
            <a:r>
              <a:rPr lang="ja-JP" altLang="ja-JP" sz="1100" dirty="0" smtClean="0">
                <a:latin typeface="+mj-ea"/>
                <a:ea typeface="+mj-ea"/>
              </a:rPr>
              <a:t>三つ葉</a:t>
            </a:r>
            <a:r>
              <a:rPr lang="ja-JP" altLang="ja-JP" sz="1100" dirty="0">
                <a:latin typeface="+mj-ea"/>
                <a:ea typeface="+mj-ea"/>
              </a:rPr>
              <a:t>をさっとゆでます</a:t>
            </a:r>
            <a:r>
              <a:rPr lang="ja-JP" altLang="ja-JP" sz="1100" dirty="0" smtClean="0">
                <a:latin typeface="+mj-ea"/>
                <a:ea typeface="+mj-ea"/>
              </a:rPr>
              <a:t>。</a:t>
            </a:r>
            <a:endParaRPr lang="en-US" altLang="ja-JP" sz="1100" dirty="0" smtClean="0">
              <a:latin typeface="+mj-ea"/>
              <a:ea typeface="+mj-ea"/>
            </a:endParaRPr>
          </a:p>
          <a:p>
            <a:r>
              <a:rPr lang="ja-JP" altLang="en-US" sz="1100" dirty="0">
                <a:latin typeface="+mj-ea"/>
                <a:ea typeface="+mj-ea"/>
              </a:rPr>
              <a:t>　</a:t>
            </a:r>
            <a:r>
              <a:rPr lang="ja-JP" altLang="en-US" sz="1100" dirty="0" smtClean="0">
                <a:latin typeface="+mj-ea"/>
                <a:ea typeface="+mj-ea"/>
              </a:rPr>
              <a:t>②</a:t>
            </a:r>
            <a:r>
              <a:rPr lang="ja-JP" altLang="ja-JP" sz="1100" dirty="0" smtClean="0">
                <a:latin typeface="+mj-ea"/>
                <a:ea typeface="+mj-ea"/>
              </a:rPr>
              <a:t>三つ葉</a:t>
            </a:r>
            <a:r>
              <a:rPr lang="ja-JP" altLang="ja-JP" sz="1100" dirty="0">
                <a:latin typeface="+mj-ea"/>
                <a:ea typeface="+mj-ea"/>
              </a:rPr>
              <a:t>に出し汁を加えミキサーにかけます。</a:t>
            </a:r>
          </a:p>
          <a:p>
            <a:r>
              <a:rPr lang="en-US" altLang="ja-JP" sz="1100" dirty="0" smtClean="0">
                <a:latin typeface="+mj-ea"/>
                <a:ea typeface="+mj-ea"/>
              </a:rPr>
              <a:t>  </a:t>
            </a:r>
            <a:r>
              <a:rPr lang="ja-JP" altLang="ja-JP" sz="1100" dirty="0" smtClean="0">
                <a:latin typeface="+mj-ea"/>
                <a:ea typeface="+mj-ea"/>
              </a:rPr>
              <a:t>③</a:t>
            </a:r>
            <a:r>
              <a:rPr lang="ja-JP" altLang="ja-JP" sz="1100" dirty="0">
                <a:latin typeface="+mj-ea"/>
                <a:ea typeface="+mj-ea"/>
              </a:rPr>
              <a:t>②が滑らかになったらゲル剤を加えミキサーにかけます。</a:t>
            </a:r>
          </a:p>
          <a:p>
            <a:endParaRPr lang="en-US" altLang="ja-JP" sz="1100" dirty="0" smtClean="0">
              <a:latin typeface="+mj-ea"/>
              <a:ea typeface="+mj-ea"/>
            </a:endParaRPr>
          </a:p>
          <a:p>
            <a:r>
              <a:rPr lang="ja-JP" altLang="en-US" sz="1100" dirty="0">
                <a:latin typeface="+mj-ea"/>
                <a:ea typeface="+mj-ea"/>
              </a:rPr>
              <a:t>（</a:t>
            </a:r>
            <a:r>
              <a:rPr lang="ja-JP" altLang="ja-JP" sz="1100" dirty="0" smtClean="0">
                <a:latin typeface="+mj-ea"/>
                <a:ea typeface="+mj-ea"/>
              </a:rPr>
              <a:t>仕上げ</a:t>
            </a:r>
            <a:r>
              <a:rPr lang="ja-JP" altLang="en-US" sz="1100" dirty="0" smtClean="0">
                <a:latin typeface="+mj-ea"/>
                <a:ea typeface="+mj-ea"/>
              </a:rPr>
              <a:t>）</a:t>
            </a:r>
            <a:endParaRPr lang="ja-JP" altLang="ja-JP" sz="1100" dirty="0">
              <a:latin typeface="+mj-ea"/>
              <a:ea typeface="+mj-ea"/>
            </a:endParaRPr>
          </a:p>
          <a:p>
            <a:r>
              <a:rPr lang="ja-JP" altLang="en-US" sz="1100" dirty="0" smtClean="0">
                <a:latin typeface="+mj-ea"/>
                <a:ea typeface="+mj-ea"/>
              </a:rPr>
              <a:t>　①</a:t>
            </a:r>
            <a:r>
              <a:rPr lang="ja-JP" altLang="ja-JP" sz="1100" dirty="0" smtClean="0">
                <a:latin typeface="+mj-ea"/>
                <a:ea typeface="+mj-ea"/>
              </a:rPr>
              <a:t>茶碗</a:t>
            </a:r>
            <a:r>
              <a:rPr lang="ja-JP" altLang="ja-JP" sz="1100" dirty="0">
                <a:latin typeface="+mj-ea"/>
                <a:ea typeface="+mj-ea"/>
              </a:rPr>
              <a:t>蒸しの容器にささみ</a:t>
            </a:r>
            <a:r>
              <a:rPr lang="ja-JP" altLang="ja-JP" sz="1100" dirty="0" smtClean="0">
                <a:latin typeface="+mj-ea"/>
                <a:ea typeface="+mj-ea"/>
              </a:rPr>
              <a:t>テリーヌ</a:t>
            </a:r>
            <a:r>
              <a:rPr lang="ja-JP" altLang="en-US" sz="1100" dirty="0">
                <a:latin typeface="+mj-ea"/>
                <a:ea typeface="+mj-ea"/>
              </a:rPr>
              <a:t>、</a:t>
            </a:r>
            <a:r>
              <a:rPr lang="ja-JP" altLang="ja-JP" sz="1100" dirty="0" smtClean="0">
                <a:latin typeface="+mj-ea"/>
                <a:ea typeface="+mj-ea"/>
              </a:rPr>
              <a:t>なる</a:t>
            </a:r>
            <a:r>
              <a:rPr lang="ja-JP" altLang="ja-JP" sz="1100" dirty="0">
                <a:latin typeface="+mj-ea"/>
                <a:ea typeface="+mj-ea"/>
              </a:rPr>
              <a:t>とテリーヌを入れます。</a:t>
            </a:r>
          </a:p>
          <a:p>
            <a:r>
              <a:rPr lang="ja-JP" altLang="en-US" sz="1100" dirty="0" smtClean="0">
                <a:latin typeface="+mj-ea"/>
                <a:ea typeface="+mj-ea"/>
              </a:rPr>
              <a:t>　②</a:t>
            </a:r>
            <a:r>
              <a:rPr lang="ja-JP" altLang="ja-JP" sz="1100" dirty="0" smtClean="0">
                <a:latin typeface="+mj-ea"/>
                <a:ea typeface="+mj-ea"/>
              </a:rPr>
              <a:t>上</a:t>
            </a:r>
            <a:r>
              <a:rPr lang="ja-JP" altLang="ja-JP" sz="1100" dirty="0">
                <a:latin typeface="+mj-ea"/>
                <a:ea typeface="+mj-ea"/>
              </a:rPr>
              <a:t>から卵テリーヌをかけます。上に三つ葉テリーヌを飾ります。</a:t>
            </a:r>
          </a:p>
          <a:p>
            <a:r>
              <a:rPr lang="en-US" altLang="ja-JP" sz="1100" dirty="0">
                <a:latin typeface="+mj-ea"/>
                <a:ea typeface="+mj-ea"/>
              </a:rPr>
              <a:t> </a:t>
            </a:r>
            <a:endParaRPr lang="ja-JP" altLang="ja-JP" sz="1100" dirty="0">
              <a:latin typeface="+mj-ea"/>
              <a:ea typeface="+mj-ea"/>
            </a:endParaRPr>
          </a:p>
          <a:p>
            <a:r>
              <a:rPr lang="ja-JP" altLang="ja-JP" sz="1100" dirty="0">
                <a:latin typeface="+mj-ea"/>
                <a:ea typeface="+mj-ea"/>
              </a:rPr>
              <a:t>※鶏ささみテリーヌ、なるとテリーヌ、三つ葉テリーヌは</a:t>
            </a:r>
            <a:r>
              <a:rPr lang="en-US" altLang="ja-JP" sz="1100" dirty="0">
                <a:latin typeface="+mj-ea"/>
                <a:ea typeface="+mj-ea"/>
              </a:rPr>
              <a:t>1</a:t>
            </a:r>
            <a:r>
              <a:rPr lang="ja-JP" altLang="ja-JP" sz="1100" dirty="0" smtClean="0">
                <a:latin typeface="+mj-ea"/>
                <a:ea typeface="+mj-ea"/>
              </a:rPr>
              <a:t>人分</a:t>
            </a:r>
            <a:r>
              <a:rPr lang="ja-JP" altLang="en-US" sz="1100" dirty="0" smtClean="0">
                <a:latin typeface="+mj-ea"/>
                <a:ea typeface="+mj-ea"/>
              </a:rPr>
              <a:t>だ</a:t>
            </a:r>
            <a:r>
              <a:rPr lang="ja-JP" altLang="en-US" sz="1100" dirty="0">
                <a:latin typeface="+mj-ea"/>
                <a:ea typeface="+mj-ea"/>
              </a:rPr>
              <a:t>と</a:t>
            </a:r>
            <a:r>
              <a:rPr lang="ja-JP" altLang="ja-JP" sz="1100" dirty="0" smtClean="0">
                <a:latin typeface="+mj-ea"/>
                <a:ea typeface="+mj-ea"/>
              </a:rPr>
              <a:t>量</a:t>
            </a:r>
            <a:r>
              <a:rPr lang="ja-JP" altLang="ja-JP" sz="1100" dirty="0">
                <a:latin typeface="+mj-ea"/>
                <a:ea typeface="+mj-ea"/>
              </a:rPr>
              <a:t>が</a:t>
            </a:r>
            <a:r>
              <a:rPr lang="ja-JP" altLang="ja-JP" sz="1100" dirty="0" smtClean="0">
                <a:latin typeface="+mj-ea"/>
                <a:ea typeface="+mj-ea"/>
              </a:rPr>
              <a:t>少なく</a:t>
            </a:r>
            <a:endParaRPr lang="en-US" altLang="ja-JP" sz="1100" dirty="0" smtClean="0">
              <a:latin typeface="+mj-ea"/>
              <a:ea typeface="+mj-ea"/>
            </a:endParaRPr>
          </a:p>
          <a:p>
            <a:r>
              <a:rPr lang="ja-JP" altLang="en-US" sz="1100" dirty="0">
                <a:latin typeface="+mj-ea"/>
                <a:ea typeface="+mj-ea"/>
              </a:rPr>
              <a:t>　</a:t>
            </a:r>
            <a:r>
              <a:rPr lang="ja-JP" altLang="en-US" sz="1100" dirty="0" smtClean="0">
                <a:latin typeface="+mj-ea"/>
                <a:ea typeface="+mj-ea"/>
              </a:rPr>
              <a:t>　</a:t>
            </a:r>
            <a:r>
              <a:rPr lang="ja-JP" altLang="ja-JP" sz="1100" dirty="0" smtClean="0">
                <a:latin typeface="+mj-ea"/>
                <a:ea typeface="+mj-ea"/>
              </a:rPr>
              <a:t>ミキサーが回りません。</a:t>
            </a:r>
            <a:endParaRPr lang="en-US" altLang="ja-JP" sz="1100" dirty="0" smtClean="0">
              <a:latin typeface="+mj-ea"/>
              <a:ea typeface="+mj-ea"/>
            </a:endParaRPr>
          </a:p>
          <a:p>
            <a:r>
              <a:rPr lang="ja-JP" altLang="en-US" sz="1100" dirty="0">
                <a:latin typeface="+mj-ea"/>
                <a:ea typeface="+mj-ea"/>
              </a:rPr>
              <a:t>　</a:t>
            </a:r>
            <a:r>
              <a:rPr lang="ja-JP" altLang="en-US" sz="1100" dirty="0" smtClean="0">
                <a:latin typeface="+mj-ea"/>
                <a:ea typeface="+mj-ea"/>
              </a:rPr>
              <a:t>　</a:t>
            </a:r>
            <a:r>
              <a:rPr lang="en-US" altLang="ja-JP" sz="1100" dirty="0" smtClean="0">
                <a:latin typeface="+mj-ea"/>
                <a:ea typeface="+mj-ea"/>
              </a:rPr>
              <a:t>5</a:t>
            </a:r>
            <a:r>
              <a:rPr lang="ja-JP" altLang="ja-JP" sz="1100" dirty="0">
                <a:latin typeface="+mj-ea"/>
                <a:ea typeface="+mj-ea"/>
              </a:rPr>
              <a:t>倍量以上で作り、残りは冷凍するか</a:t>
            </a:r>
            <a:r>
              <a:rPr lang="ja-JP" altLang="ja-JP" sz="1100" dirty="0" smtClean="0">
                <a:latin typeface="+mj-ea"/>
                <a:ea typeface="+mj-ea"/>
              </a:rPr>
              <a:t>、ほか</a:t>
            </a:r>
            <a:r>
              <a:rPr lang="ja-JP" altLang="ja-JP" sz="1100" dirty="0">
                <a:latin typeface="+mj-ea"/>
                <a:ea typeface="+mj-ea"/>
              </a:rPr>
              <a:t>の料理に使ってください。</a:t>
            </a:r>
          </a:p>
          <a:p>
            <a:r>
              <a:rPr lang="ja-JP" altLang="ja-JP" sz="1100" dirty="0" smtClean="0">
                <a:latin typeface="+mj-ea"/>
                <a:ea typeface="+mj-ea"/>
              </a:rPr>
              <a:t>※</a:t>
            </a:r>
            <a:r>
              <a:rPr lang="ja-JP" altLang="ja-JP" sz="1100" dirty="0">
                <a:latin typeface="+mj-ea"/>
                <a:ea typeface="+mj-ea"/>
              </a:rPr>
              <a:t>卵豆腐</a:t>
            </a:r>
            <a:r>
              <a:rPr lang="ja-JP" altLang="ja-JP" sz="1100" dirty="0" smtClean="0">
                <a:latin typeface="+mj-ea"/>
                <a:ea typeface="+mj-ea"/>
              </a:rPr>
              <a:t>や茶碗</a:t>
            </a:r>
            <a:r>
              <a:rPr lang="ja-JP" altLang="ja-JP" sz="1100" dirty="0">
                <a:latin typeface="+mj-ea"/>
                <a:ea typeface="+mj-ea"/>
              </a:rPr>
              <a:t>蒸し</a:t>
            </a:r>
            <a:r>
              <a:rPr lang="ja-JP" altLang="ja-JP" sz="1100" dirty="0" smtClean="0">
                <a:latin typeface="+mj-ea"/>
                <a:ea typeface="+mj-ea"/>
              </a:rPr>
              <a:t>は</a:t>
            </a:r>
            <a:r>
              <a:rPr lang="ja-JP" altLang="en-US" sz="1100" dirty="0" smtClean="0">
                <a:latin typeface="+mj-ea"/>
                <a:ea typeface="+mj-ea"/>
              </a:rPr>
              <a:t>、</a:t>
            </a:r>
            <a:r>
              <a:rPr lang="ja-JP" altLang="ja-JP" sz="1100" dirty="0" smtClean="0">
                <a:latin typeface="+mj-ea"/>
                <a:ea typeface="+mj-ea"/>
              </a:rPr>
              <a:t>見た目</a:t>
            </a:r>
            <a:r>
              <a:rPr lang="ja-JP" altLang="ja-JP" sz="1100" dirty="0">
                <a:latin typeface="+mj-ea"/>
                <a:ea typeface="+mj-ea"/>
              </a:rPr>
              <a:t>つるりとしていますが、口の中</a:t>
            </a:r>
            <a:r>
              <a:rPr lang="ja-JP" altLang="ja-JP" sz="1100" dirty="0" smtClean="0">
                <a:latin typeface="+mj-ea"/>
                <a:ea typeface="+mj-ea"/>
              </a:rPr>
              <a:t>でバラバラ</a:t>
            </a:r>
            <a:r>
              <a:rPr lang="ja-JP" altLang="ja-JP" sz="1100" dirty="0">
                <a:latin typeface="+mj-ea"/>
                <a:ea typeface="+mj-ea"/>
              </a:rPr>
              <a:t>になり</a:t>
            </a:r>
            <a:r>
              <a:rPr lang="ja-JP" altLang="ja-JP" sz="1100" dirty="0" smtClean="0">
                <a:latin typeface="+mj-ea"/>
                <a:ea typeface="+mj-ea"/>
              </a:rPr>
              <a:t>、</a:t>
            </a:r>
            <a:endParaRPr lang="en-US" altLang="ja-JP" sz="1100" dirty="0" smtClean="0">
              <a:latin typeface="+mj-ea"/>
              <a:ea typeface="+mj-ea"/>
            </a:endParaRPr>
          </a:p>
          <a:p>
            <a:r>
              <a:rPr lang="ja-JP" altLang="en-US" sz="1100" dirty="0">
                <a:latin typeface="+mj-ea"/>
                <a:ea typeface="+mj-ea"/>
              </a:rPr>
              <a:t>　 </a:t>
            </a:r>
            <a:r>
              <a:rPr lang="ja-JP" altLang="ja-JP" sz="1100" dirty="0" smtClean="0">
                <a:latin typeface="+mj-ea"/>
                <a:ea typeface="+mj-ea"/>
              </a:rPr>
              <a:t>水分（</a:t>
            </a:r>
            <a:r>
              <a:rPr lang="ja-JP" altLang="en-US" sz="1100" dirty="0" smtClean="0">
                <a:latin typeface="+mj-ea"/>
                <a:ea typeface="+mj-ea"/>
              </a:rPr>
              <a:t>出し汁</a:t>
            </a:r>
            <a:r>
              <a:rPr lang="ja-JP" altLang="ja-JP" sz="1100" dirty="0" smtClean="0">
                <a:latin typeface="+mj-ea"/>
                <a:ea typeface="+mj-ea"/>
              </a:rPr>
              <a:t>）</a:t>
            </a:r>
            <a:r>
              <a:rPr lang="ja-JP" altLang="ja-JP" sz="1100" dirty="0">
                <a:latin typeface="+mj-ea"/>
                <a:ea typeface="+mj-ea"/>
              </a:rPr>
              <a:t>が分離するむせやすい料理の一つです</a:t>
            </a:r>
            <a:r>
              <a:rPr lang="ja-JP" altLang="ja-JP" sz="1100" dirty="0" smtClean="0">
                <a:latin typeface="+mj-ea"/>
                <a:ea typeface="+mj-ea"/>
              </a:rPr>
              <a:t>。</a:t>
            </a:r>
            <a:endParaRPr lang="en-US" altLang="ja-JP" sz="1100" dirty="0" smtClean="0">
              <a:latin typeface="+mj-ea"/>
              <a:ea typeface="+mj-ea"/>
            </a:endParaRPr>
          </a:p>
          <a:p>
            <a:r>
              <a:rPr lang="ja-JP" altLang="en-US" sz="1100" dirty="0">
                <a:latin typeface="+mj-ea"/>
                <a:ea typeface="+mj-ea"/>
              </a:rPr>
              <a:t>　</a:t>
            </a:r>
            <a:r>
              <a:rPr lang="ja-JP" altLang="en-US" sz="1100" dirty="0" smtClean="0">
                <a:latin typeface="+mj-ea"/>
                <a:ea typeface="+mj-ea"/>
              </a:rPr>
              <a:t> </a:t>
            </a:r>
            <a:r>
              <a:rPr lang="ja-JP" altLang="ja-JP" sz="1100" dirty="0" smtClean="0">
                <a:latin typeface="+mj-ea"/>
                <a:ea typeface="+mj-ea"/>
              </a:rPr>
              <a:t>豆腐</a:t>
            </a:r>
            <a:r>
              <a:rPr lang="ja-JP" altLang="ja-JP" sz="1100" dirty="0">
                <a:latin typeface="+mj-ea"/>
                <a:ea typeface="+mj-ea"/>
              </a:rPr>
              <a:t>も同様です。ゲル剤を加えミキサーで回すとまとまりの良い喉を</a:t>
            </a:r>
            <a:r>
              <a:rPr lang="ja-JP" altLang="ja-JP" sz="1100" dirty="0" smtClean="0">
                <a:latin typeface="+mj-ea"/>
                <a:ea typeface="+mj-ea"/>
              </a:rPr>
              <a:t>通りやすい</a:t>
            </a:r>
            <a:endParaRPr lang="en-US" altLang="ja-JP" sz="1100" dirty="0" smtClean="0">
              <a:latin typeface="+mj-ea"/>
              <a:ea typeface="+mj-ea"/>
            </a:endParaRPr>
          </a:p>
          <a:p>
            <a:r>
              <a:rPr lang="en-US" altLang="ja-JP" sz="1100" dirty="0">
                <a:latin typeface="+mj-ea"/>
                <a:ea typeface="+mj-ea"/>
              </a:rPr>
              <a:t> </a:t>
            </a:r>
            <a:r>
              <a:rPr lang="en-US" altLang="ja-JP" sz="1100" dirty="0" smtClean="0">
                <a:latin typeface="+mj-ea"/>
                <a:ea typeface="+mj-ea"/>
              </a:rPr>
              <a:t>  </a:t>
            </a:r>
            <a:r>
              <a:rPr lang="ja-JP" altLang="ja-JP" sz="1100" dirty="0" smtClean="0">
                <a:latin typeface="+mj-ea"/>
                <a:ea typeface="+mj-ea"/>
              </a:rPr>
              <a:t>料理</a:t>
            </a:r>
            <a:r>
              <a:rPr lang="ja-JP" altLang="ja-JP" sz="1100" dirty="0">
                <a:latin typeface="+mj-ea"/>
                <a:ea typeface="+mj-ea"/>
              </a:rPr>
              <a:t>になります。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95539" y="921205"/>
            <a:ext cx="92606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1</a:t>
            </a:r>
            <a:r>
              <a:rPr lang="ja-JP" altLang="en-US" sz="2000" dirty="0"/>
              <a:t>人分栄養価　　エネルギー　</a:t>
            </a:r>
            <a:r>
              <a:rPr lang="en-US" altLang="ja-JP" sz="2000" dirty="0" smtClean="0"/>
              <a:t>89</a:t>
            </a:r>
            <a:r>
              <a:rPr lang="ja-JP" altLang="en-US" sz="2000" dirty="0" err="1" smtClean="0"/>
              <a:t>ｋ</a:t>
            </a:r>
            <a:r>
              <a:rPr lang="en-US" altLang="ja-JP" sz="2000" dirty="0" err="1" smtClean="0"/>
              <a:t>cal</a:t>
            </a:r>
            <a:r>
              <a:rPr lang="en-US" altLang="ja-JP" sz="2000" dirty="0" smtClean="0"/>
              <a:t> </a:t>
            </a:r>
            <a:r>
              <a:rPr lang="ja-JP" altLang="en-US" sz="2000" dirty="0"/>
              <a:t>　</a:t>
            </a:r>
            <a:r>
              <a:rPr lang="ja-JP" altLang="en-US" sz="2000" dirty="0" smtClean="0"/>
              <a:t>　タンパク質</a:t>
            </a:r>
            <a:r>
              <a:rPr lang="ja-JP" altLang="en-US" sz="2000" dirty="0"/>
              <a:t>　</a:t>
            </a:r>
            <a:r>
              <a:rPr lang="en-US" altLang="ja-JP" sz="2000" dirty="0" smtClean="0"/>
              <a:t>8.2</a:t>
            </a:r>
            <a:r>
              <a:rPr lang="ja-JP" altLang="en-US" sz="2000" dirty="0" smtClean="0"/>
              <a:t>ｇ　</a:t>
            </a:r>
            <a:r>
              <a:rPr lang="ja-JP" altLang="en-US" sz="2000" dirty="0"/>
              <a:t>　</a:t>
            </a:r>
            <a:r>
              <a:rPr lang="ja-JP" altLang="en-US" sz="2000" dirty="0" smtClean="0"/>
              <a:t>脂質</a:t>
            </a:r>
            <a:r>
              <a:rPr lang="ja-JP" altLang="en-US" sz="2000" dirty="0"/>
              <a:t>　</a:t>
            </a:r>
            <a:r>
              <a:rPr lang="en-US" altLang="ja-JP" sz="2000" dirty="0" smtClean="0"/>
              <a:t>5.0</a:t>
            </a:r>
            <a:r>
              <a:rPr lang="ja-JP" altLang="en-US" sz="2000" dirty="0" smtClean="0"/>
              <a:t>ｇ</a:t>
            </a:r>
            <a:r>
              <a:rPr lang="ja-JP" altLang="en-US" sz="2000" dirty="0"/>
              <a:t>　</a:t>
            </a:r>
            <a:r>
              <a:rPr lang="ja-JP" altLang="en-US" sz="2000" dirty="0" smtClean="0"/>
              <a:t>　塩</a:t>
            </a:r>
            <a:r>
              <a:rPr lang="ja-JP" altLang="en-US" sz="2000" dirty="0"/>
              <a:t>　</a:t>
            </a:r>
            <a:r>
              <a:rPr lang="en-US" altLang="ja-JP" sz="2000" dirty="0" smtClean="0"/>
              <a:t>0.9</a:t>
            </a:r>
            <a:r>
              <a:rPr lang="ja-JP" altLang="en-US" sz="2000" dirty="0" smtClean="0"/>
              <a:t>ｇ</a:t>
            </a:r>
            <a:r>
              <a:rPr lang="ja-JP" altLang="en-US" sz="2000" dirty="0"/>
              <a:t>　</a:t>
            </a:r>
            <a:endParaRPr kumimoji="1" lang="ja-JP" altLang="en-US" sz="2000" dirty="0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978" y="1926894"/>
            <a:ext cx="1868585" cy="1807300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38985" y="3734194"/>
            <a:ext cx="796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u="sng" dirty="0" smtClean="0"/>
              <a:t>材　料</a:t>
            </a:r>
            <a:endParaRPr kumimoji="1" lang="ja-JP" altLang="en-US" sz="1600" b="1" u="sng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112255" y="1513619"/>
            <a:ext cx="8968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u="sng" dirty="0" smtClean="0"/>
              <a:t>作り</a:t>
            </a:r>
            <a:r>
              <a:rPr lang="ja-JP" altLang="en-US" sz="1600" b="1" u="sng" dirty="0"/>
              <a:t>方</a:t>
            </a:r>
            <a:endParaRPr kumimoji="1" lang="ja-JP" altLang="en-US" sz="1600" b="1" u="sng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991406" y="4239254"/>
            <a:ext cx="23887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/>
              <a:t>【</a:t>
            </a:r>
            <a:r>
              <a:rPr lang="ja-JP" altLang="en-US" sz="1200" dirty="0" smtClean="0"/>
              <a:t>なるとテリーヌ</a:t>
            </a:r>
            <a:r>
              <a:rPr lang="en-US" altLang="ja-JP" sz="1200" dirty="0" smtClean="0"/>
              <a:t>】</a:t>
            </a:r>
            <a:endParaRPr lang="ja-JP" altLang="ja-JP" sz="1200" dirty="0"/>
          </a:p>
          <a:p>
            <a:r>
              <a:rPr lang="ja-JP" altLang="en-US" sz="1200" dirty="0"/>
              <a:t>　</a:t>
            </a:r>
            <a:r>
              <a:rPr lang="ja-JP" altLang="en-US" sz="1200" dirty="0" smtClean="0"/>
              <a:t>なると</a:t>
            </a:r>
            <a:r>
              <a:rPr lang="ja-JP" altLang="ja-JP" sz="1200" dirty="0"/>
              <a:t>　　　　　　</a:t>
            </a:r>
            <a:r>
              <a:rPr lang="en-US" altLang="ja-JP" sz="1200" dirty="0"/>
              <a:t>        </a:t>
            </a:r>
            <a:r>
              <a:rPr lang="ja-JP" altLang="ja-JP" sz="1200" dirty="0"/>
              <a:t>　　</a:t>
            </a:r>
            <a:r>
              <a:rPr lang="en-US" altLang="ja-JP" sz="1200" dirty="0" smtClean="0"/>
              <a:t>10</a:t>
            </a:r>
            <a:r>
              <a:rPr lang="ja-JP" altLang="ja-JP" sz="1200" dirty="0" smtClean="0"/>
              <a:t>ｇ</a:t>
            </a:r>
            <a:endParaRPr lang="ja-JP" altLang="ja-JP" sz="1200" dirty="0"/>
          </a:p>
          <a:p>
            <a:r>
              <a:rPr lang="ja-JP" altLang="en-US" sz="1200" dirty="0"/>
              <a:t>　</a:t>
            </a:r>
            <a:r>
              <a:rPr lang="ja-JP" altLang="ja-JP" sz="1200" dirty="0" smtClean="0"/>
              <a:t>出し汁</a:t>
            </a:r>
            <a:r>
              <a:rPr lang="ja-JP" altLang="ja-JP" sz="1200" dirty="0"/>
              <a:t>　　　　　　　</a:t>
            </a:r>
            <a:r>
              <a:rPr lang="en-US" altLang="ja-JP" sz="1200" dirty="0"/>
              <a:t>      </a:t>
            </a:r>
            <a:r>
              <a:rPr lang="en-US" altLang="ja-JP" sz="1200" dirty="0" smtClean="0"/>
              <a:t>     5</a:t>
            </a:r>
            <a:r>
              <a:rPr lang="ja-JP" altLang="ja-JP" sz="1200" dirty="0" smtClean="0"/>
              <a:t>ｇ</a:t>
            </a:r>
            <a:endParaRPr lang="ja-JP" altLang="ja-JP" sz="1200" dirty="0"/>
          </a:p>
          <a:p>
            <a:r>
              <a:rPr lang="ja-JP" altLang="en-US" sz="1200" dirty="0"/>
              <a:t>　</a:t>
            </a:r>
            <a:r>
              <a:rPr lang="ja-JP" altLang="ja-JP" sz="1200" dirty="0" smtClean="0"/>
              <a:t>ゲル剤</a:t>
            </a:r>
            <a:r>
              <a:rPr lang="ja-JP" altLang="ja-JP" sz="1200" dirty="0"/>
              <a:t>　　</a:t>
            </a:r>
            <a:r>
              <a:rPr lang="en-US" altLang="ja-JP" sz="1200" dirty="0"/>
              <a:t>0.8</a:t>
            </a:r>
            <a:r>
              <a:rPr lang="ja-JP" altLang="ja-JP" sz="1200" dirty="0"/>
              <a:t>％　　</a:t>
            </a:r>
            <a:r>
              <a:rPr lang="en-US" altLang="ja-JP" sz="1200" dirty="0" smtClean="0"/>
              <a:t>   </a:t>
            </a:r>
            <a:r>
              <a:rPr lang="ja-JP" altLang="ja-JP" sz="1200" dirty="0"/>
              <a:t>　</a:t>
            </a:r>
            <a:r>
              <a:rPr lang="en-US" altLang="ja-JP" sz="1200" dirty="0" smtClean="0"/>
              <a:t>0.1</a:t>
            </a:r>
            <a:r>
              <a:rPr lang="ja-JP" altLang="ja-JP" sz="1200" dirty="0" smtClean="0"/>
              <a:t>ｇ</a:t>
            </a:r>
            <a:endParaRPr lang="ja-JP" altLang="ja-JP" sz="1200" dirty="0"/>
          </a:p>
          <a:p>
            <a:endParaRPr lang="en-US" altLang="ja-JP" sz="1200" dirty="0" smtClean="0"/>
          </a:p>
          <a:p>
            <a:r>
              <a:rPr lang="en-US" altLang="ja-JP" sz="1200" dirty="0" smtClean="0"/>
              <a:t>【</a:t>
            </a:r>
            <a:r>
              <a:rPr lang="ja-JP" altLang="en-US" sz="1200" dirty="0" smtClean="0"/>
              <a:t>三つ葉テリーヌ</a:t>
            </a:r>
            <a:r>
              <a:rPr lang="en-US" altLang="ja-JP" sz="1200" dirty="0" smtClean="0"/>
              <a:t>】</a:t>
            </a:r>
            <a:endParaRPr lang="ja-JP" altLang="ja-JP" sz="1200" dirty="0"/>
          </a:p>
          <a:p>
            <a:r>
              <a:rPr lang="ja-JP" altLang="en-US" sz="1200" dirty="0"/>
              <a:t>　</a:t>
            </a:r>
            <a:r>
              <a:rPr lang="ja-JP" altLang="en-US" sz="1200" dirty="0" smtClean="0"/>
              <a:t>三つ葉</a:t>
            </a:r>
            <a:r>
              <a:rPr lang="ja-JP" altLang="ja-JP" sz="1200" dirty="0"/>
              <a:t>　　　　　　</a:t>
            </a:r>
            <a:r>
              <a:rPr lang="en-US" altLang="ja-JP" sz="1200" dirty="0"/>
              <a:t>        </a:t>
            </a:r>
            <a:r>
              <a:rPr lang="en-US" altLang="ja-JP" sz="1200" dirty="0" smtClean="0"/>
              <a:t>    1</a:t>
            </a:r>
            <a:r>
              <a:rPr lang="ja-JP" altLang="ja-JP" sz="1200" dirty="0" smtClean="0"/>
              <a:t>ｇ</a:t>
            </a:r>
            <a:endParaRPr lang="ja-JP" altLang="ja-JP" sz="1200" dirty="0"/>
          </a:p>
          <a:p>
            <a:r>
              <a:rPr lang="ja-JP" altLang="en-US" sz="1200" dirty="0"/>
              <a:t>　</a:t>
            </a:r>
            <a:r>
              <a:rPr lang="ja-JP" altLang="en-US" sz="1200" dirty="0" smtClean="0"/>
              <a:t>出し汁</a:t>
            </a:r>
            <a:r>
              <a:rPr lang="ja-JP" altLang="ja-JP" sz="1200" dirty="0"/>
              <a:t>　　　　　　　</a:t>
            </a:r>
            <a:r>
              <a:rPr lang="ja-JP" altLang="en-US" sz="1200" dirty="0" smtClean="0"/>
              <a:t>　　 　</a:t>
            </a:r>
            <a:r>
              <a:rPr lang="en-US" altLang="ja-JP" sz="1200" dirty="0"/>
              <a:t>2</a:t>
            </a:r>
            <a:r>
              <a:rPr lang="ja-JP" altLang="ja-JP" sz="1200" dirty="0" smtClean="0"/>
              <a:t>ｇ</a:t>
            </a:r>
            <a:endParaRPr lang="ja-JP" altLang="ja-JP" sz="1200" dirty="0"/>
          </a:p>
          <a:p>
            <a:r>
              <a:rPr lang="ja-JP" altLang="en-US" sz="1200" dirty="0"/>
              <a:t>　</a:t>
            </a:r>
            <a:r>
              <a:rPr lang="ja-JP" altLang="ja-JP" sz="1200" dirty="0"/>
              <a:t>ゲル剤　　　</a:t>
            </a:r>
            <a:r>
              <a:rPr lang="en-US" altLang="ja-JP" sz="1200" dirty="0" smtClean="0"/>
              <a:t>0.8</a:t>
            </a:r>
            <a:r>
              <a:rPr lang="ja-JP" altLang="ja-JP" sz="1200" dirty="0" smtClean="0"/>
              <a:t>％</a:t>
            </a:r>
            <a:r>
              <a:rPr lang="ja-JP" altLang="ja-JP" sz="1200" dirty="0"/>
              <a:t>　</a:t>
            </a:r>
            <a:r>
              <a:rPr lang="en-US" altLang="ja-JP" sz="1200" dirty="0" smtClean="0"/>
              <a:t>    </a:t>
            </a:r>
            <a:r>
              <a:rPr lang="ja-JP" altLang="ja-JP" sz="1200" dirty="0"/>
              <a:t>　</a:t>
            </a:r>
            <a:r>
              <a:rPr lang="en-US" altLang="ja-JP" sz="1200" dirty="0" smtClean="0"/>
              <a:t>0.02</a:t>
            </a:r>
            <a:r>
              <a:rPr lang="ja-JP" altLang="ja-JP" sz="1200" dirty="0" smtClean="0"/>
              <a:t>ｇ</a:t>
            </a:r>
            <a:endParaRPr lang="ja-JP" altLang="ja-JP" sz="1200" dirty="0"/>
          </a:p>
        </p:txBody>
      </p:sp>
    </p:spTree>
    <p:extLst>
      <p:ext uri="{BB962C8B-B14F-4D97-AF65-F5344CB8AC3E}">
        <p14:creationId xmlns:p14="http://schemas.microsoft.com/office/powerpoint/2010/main" val="1918251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</TotalTime>
  <Words>30</Words>
  <Application>Microsoft Office PowerPoint</Application>
  <PresentationFormat>ワイド画面</PresentationFormat>
  <Paragraphs>52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春田</dc:creator>
  <cp:lastModifiedBy>KEIRI07</cp:lastModifiedBy>
  <cp:revision>94</cp:revision>
  <cp:lastPrinted>2021-04-26T01:40:26Z</cp:lastPrinted>
  <dcterms:created xsi:type="dcterms:W3CDTF">2019-07-25T06:24:22Z</dcterms:created>
  <dcterms:modified xsi:type="dcterms:W3CDTF">2021-04-26T01:41:19Z</dcterms:modified>
</cp:coreProperties>
</file>